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EA596-1B56-4675-84E3-6DCCC382AC9B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FC094-BD66-46D3-A48B-0908B59D96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6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dirty="0"/>
              <a:t>校務行政系統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ea typeface="文鼎新藝體" panose="02010609010101010101" pitchFamily="49" charset="-120"/>
              </a:rPr>
              <a:t>出缺勤</a:t>
            </a:r>
            <a:r>
              <a:rPr lang="zh-TW" altLang="en-US" sz="4800" dirty="0" smtClean="0">
                <a:ea typeface="文鼎新藝體" panose="02010609010101010101" pitchFamily="49" charset="-120"/>
              </a:rPr>
              <a:t>登記說明</a:t>
            </a:r>
            <a:endParaRPr lang="zh-TW" altLang="en-US" sz="4800" dirty="0">
              <a:ea typeface="文鼎新藝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28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行政系統出缺勤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565725"/>
            <a:ext cx="9601196" cy="3318936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sz="4600" dirty="0" smtClean="0"/>
              <a:t>1</a:t>
            </a:r>
            <a:r>
              <a:rPr lang="en-US" altLang="zh-TW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6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教育部推行</a:t>
            </a:r>
            <a:r>
              <a:rPr lang="zh-TW" altLang="en-US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多年</a:t>
            </a:r>
            <a:endParaRPr lang="en-US" altLang="zh-TW" sz="4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資料數據化</a:t>
            </a:r>
            <a:endParaRPr lang="en-US" altLang="zh-TW" sz="4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600" dirty="0">
                <a:latin typeface="標楷體" panose="03000509000000000000" pitchFamily="65" charset="-120"/>
                <a:ea typeface="標楷體" panose="03000509000000000000" pitchFamily="65" charset="-120"/>
              </a:rPr>
              <a:t>即時</a:t>
            </a:r>
            <a:r>
              <a:rPr lang="zh-TW" altLang="en-US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r>
              <a:rPr lang="en-US" altLang="zh-TW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減少人力往返通報</a:t>
            </a:r>
            <a:endParaRPr lang="en-US" altLang="zh-TW" sz="4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環保</a:t>
            </a:r>
            <a:r>
              <a:rPr lang="en-US" altLang="zh-TW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少紙化</a:t>
            </a:r>
            <a:endParaRPr lang="en-US" altLang="zh-TW" sz="4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r>
              <a:rPr lang="en-US" altLang="zh-TW" sz="8500" dirty="0">
                <a:solidFill>
                  <a:srgbClr val="FF0000"/>
                </a:solidFill>
              </a:rPr>
              <a:t>※</a:t>
            </a:r>
            <a:r>
              <a:rPr lang="zh-TW" altLang="en-US" sz="8500" dirty="0">
                <a:solidFill>
                  <a:srgbClr val="FF0000"/>
                </a:solidFill>
              </a:rPr>
              <a:t>無須</a:t>
            </a:r>
            <a:r>
              <a:rPr lang="zh-TW" altLang="en-US" sz="8500" dirty="0" smtClean="0">
                <a:solidFill>
                  <a:srgbClr val="FF0000"/>
                </a:solidFill>
              </a:rPr>
              <a:t>登記</a:t>
            </a:r>
            <a:r>
              <a:rPr lang="zh-TW" altLang="en-US" sz="8500" dirty="0">
                <a:solidFill>
                  <a:srgbClr val="FF0000"/>
                </a:solidFill>
              </a:rPr>
              <a:t>晨檢簿</a:t>
            </a:r>
            <a:endParaRPr lang="en-US" altLang="zh-TW" sz="85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由單一身分進入校務系統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16" y="2171699"/>
            <a:ext cx="3804431" cy="3794885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7354"/>
            <a:ext cx="4048125" cy="3317875"/>
          </a:xfrm>
        </p:spPr>
      </p:pic>
    </p:spTree>
    <p:extLst>
      <p:ext uri="{BB962C8B-B14F-4D97-AF65-F5344CB8AC3E}">
        <p14:creationId xmlns:p14="http://schemas.microsoft.com/office/powerpoint/2010/main" val="310659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請點選</a:t>
            </a:r>
            <a:r>
              <a:rPr lang="en-US" altLang="zh-TW" sz="5400" dirty="0"/>
              <a:t> </a:t>
            </a:r>
            <a:r>
              <a:rPr lang="en-US" altLang="zh-TW" sz="5400" dirty="0" smtClean="0"/>
              <a:t> 【</a:t>
            </a:r>
            <a:r>
              <a:rPr lang="zh-TW" altLang="en-US" sz="5400" dirty="0" smtClean="0"/>
              <a:t>新</a:t>
            </a:r>
            <a:r>
              <a:rPr lang="en-US" altLang="zh-TW" sz="5400" dirty="0" smtClean="0"/>
              <a:t>】</a:t>
            </a:r>
            <a:r>
              <a:rPr lang="zh-TW" altLang="en-US" sz="5400" dirty="0" smtClean="0"/>
              <a:t>學生出缺勤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51" y="2513502"/>
            <a:ext cx="7011252" cy="3317875"/>
          </a:xfrm>
        </p:spPr>
      </p:pic>
    </p:spTree>
    <p:extLst>
      <p:ext uri="{BB962C8B-B14F-4D97-AF65-F5344CB8AC3E}">
        <p14:creationId xmlns:p14="http://schemas.microsoft.com/office/powerpoint/2010/main" val="301113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【</a:t>
            </a:r>
            <a:r>
              <a:rPr lang="zh-TW" altLang="en-US" sz="5400" dirty="0" smtClean="0"/>
              <a:t>出缺勤登記</a:t>
            </a:r>
            <a:r>
              <a:rPr lang="en-US" altLang="zh-TW" sz="5400" dirty="0" smtClean="0"/>
              <a:t>】-</a:t>
            </a:r>
            <a:r>
              <a:rPr lang="zh-TW" altLang="en-US" sz="5400" dirty="0" smtClean="0"/>
              <a:t>點名作業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14936"/>
            <a:ext cx="9601200" cy="3202929"/>
          </a:xfrm>
        </p:spPr>
      </p:pic>
    </p:spTree>
    <p:extLst>
      <p:ext uri="{BB962C8B-B14F-4D97-AF65-F5344CB8AC3E}">
        <p14:creationId xmlns:p14="http://schemas.microsoft.com/office/powerpoint/2010/main" val="22248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假別選項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>
          <a:xfrm>
            <a:off x="782516" y="2989385"/>
            <a:ext cx="4457700" cy="237392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ea typeface="文鼎新藝體" panose="02010609010101010101" pitchFamily="49" charset="-120"/>
              </a:rPr>
              <a:t>請老師務必再</a:t>
            </a:r>
            <a:endParaRPr lang="en-US" altLang="zh-TW" sz="3600" dirty="0" smtClean="0">
              <a:solidFill>
                <a:srgbClr val="FF0000"/>
              </a:solidFill>
              <a:ea typeface="文鼎新藝體" panose="02010609010101010101" pitchFamily="49" charset="-120"/>
            </a:endParaRPr>
          </a:p>
          <a:p>
            <a:r>
              <a:rPr lang="en-US" altLang="zh-TW" sz="3600" dirty="0">
                <a:solidFill>
                  <a:srgbClr val="FF0000"/>
                </a:solidFill>
                <a:ea typeface="文鼎新藝體" panose="02010609010101010101" pitchFamily="49" charset="-120"/>
              </a:rPr>
              <a:t>【</a:t>
            </a:r>
            <a:r>
              <a:rPr lang="zh-TW" altLang="en-US" sz="3600" dirty="0">
                <a:solidFill>
                  <a:srgbClr val="FF0000"/>
                </a:solidFill>
                <a:ea typeface="文鼎新藝體" panose="02010609010101010101" pitchFamily="49" charset="-120"/>
              </a:rPr>
              <a:t>新</a:t>
            </a:r>
            <a:r>
              <a:rPr lang="en-US" altLang="zh-TW" sz="3600" dirty="0">
                <a:solidFill>
                  <a:srgbClr val="FF0000"/>
                </a:solidFill>
                <a:ea typeface="文鼎新藝體" panose="02010609010101010101" pitchFamily="49" charset="-120"/>
              </a:rPr>
              <a:t>】</a:t>
            </a:r>
            <a:r>
              <a:rPr lang="zh-TW" altLang="en-US" sz="3600" dirty="0" smtClean="0">
                <a:solidFill>
                  <a:srgbClr val="FF0000"/>
                </a:solidFill>
                <a:ea typeface="文鼎新藝體" panose="02010609010101010101" pitchFamily="49" charset="-120"/>
              </a:rPr>
              <a:t>出缺勤</a:t>
            </a:r>
            <a:endParaRPr lang="en-US" altLang="zh-TW" sz="3600" dirty="0" smtClean="0">
              <a:solidFill>
                <a:srgbClr val="FF0000"/>
              </a:solidFill>
              <a:ea typeface="文鼎新藝體" panose="02010609010101010101" pitchFamily="49" charset="-120"/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  <a:ea typeface="文鼎新藝體" panose="02010609010101010101" pitchFamily="49" charset="-120"/>
              </a:rPr>
              <a:t>系統操作</a:t>
            </a:r>
            <a:endParaRPr lang="zh-TW" altLang="en-US" sz="3600" dirty="0">
              <a:solidFill>
                <a:srgbClr val="FF0000"/>
              </a:solidFill>
              <a:ea typeface="文鼎新藝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00" y="958362"/>
            <a:ext cx="5965510" cy="4844561"/>
          </a:xfrm>
        </p:spPr>
      </p:pic>
    </p:spTree>
    <p:extLst>
      <p:ext uri="{BB962C8B-B14F-4D97-AF65-F5344CB8AC3E}">
        <p14:creationId xmlns:p14="http://schemas.microsoft.com/office/powerpoint/2010/main" val="123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特別注意事項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4400" dirty="0" smtClean="0">
                <a:ea typeface="文鼎新特黑" panose="02010609010101010101" pitchFamily="49" charset="-120"/>
              </a:rPr>
              <a:t>點名作業系統僅限於當日</a:t>
            </a:r>
            <a:endParaRPr lang="en-US" altLang="zh-TW" sz="4400" dirty="0" smtClean="0">
              <a:ea typeface="文鼎新特黑" panose="02010609010101010101" pitchFamily="49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4400" dirty="0">
                <a:ea typeface="文鼎新特黑" panose="02010609010101010101" pitchFamily="49" charset="-120"/>
              </a:rPr>
              <a:t>可事後補登出</a:t>
            </a:r>
            <a:r>
              <a:rPr lang="zh-TW" altLang="en-US" sz="4400" dirty="0" smtClean="0">
                <a:ea typeface="文鼎新特黑" panose="02010609010101010101" pitchFamily="49" charset="-120"/>
              </a:rPr>
              <a:t>缺勤</a:t>
            </a:r>
            <a:r>
              <a:rPr lang="en-US" altLang="zh-TW" sz="4400" dirty="0" smtClean="0">
                <a:ea typeface="文鼎新特黑" panose="02010609010101010101" pitchFamily="49" charset="-120"/>
              </a:rPr>
              <a:t>(</a:t>
            </a:r>
            <a:r>
              <a:rPr lang="zh-TW" altLang="en-US" sz="4400" dirty="0">
                <a:ea typeface="文鼎新特黑" panose="02010609010101010101" pitchFamily="49" charset="-120"/>
              </a:rPr>
              <a:t>二</a:t>
            </a:r>
            <a:r>
              <a:rPr lang="zh-TW" altLang="en-US" sz="4400" dirty="0" smtClean="0">
                <a:ea typeface="文鼎新特黑" panose="02010609010101010101" pitchFamily="49" charset="-120"/>
              </a:rPr>
              <a:t>天</a:t>
            </a:r>
            <a:r>
              <a:rPr lang="zh-TW" altLang="en-US" sz="4400" dirty="0" smtClean="0">
                <a:ea typeface="文鼎新特黑" panose="02010609010101010101" pitchFamily="49" charset="-120"/>
              </a:rPr>
              <a:t>內</a:t>
            </a:r>
            <a:r>
              <a:rPr lang="en-US" altLang="zh-TW" sz="4400" dirty="0" smtClean="0">
                <a:ea typeface="文鼎新特黑" panose="02010609010101010101" pitchFamily="49" charset="-120"/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4400" dirty="0" smtClean="0">
                <a:ea typeface="文鼎新特黑" panose="02010609010101010101" pitchFamily="49" charset="-120"/>
              </a:rPr>
              <a:t>可登記當日缺曠課學生</a:t>
            </a:r>
            <a:r>
              <a:rPr lang="zh-TW" altLang="en-US" sz="4400" dirty="0" smtClean="0">
                <a:ea typeface="文鼎新特黑" panose="02010609010101010101" pitchFamily="49" charset="-120"/>
              </a:rPr>
              <a:t>即可</a:t>
            </a:r>
            <a:endParaRPr lang="en-US" altLang="zh-TW" sz="4400" dirty="0" smtClean="0">
              <a:ea typeface="文鼎新特黑" panose="02010609010101010101" pitchFamily="49" charset="-120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FF0000"/>
              </a:solidFill>
              <a:ea typeface="文鼎新特黑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30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216271" y="1632763"/>
            <a:ext cx="9601196" cy="1303867"/>
          </a:xfrm>
        </p:spPr>
        <p:txBody>
          <a:bodyPr>
            <a:noAutofit/>
          </a:bodyPr>
          <a:lstStyle/>
          <a:p>
            <a:r>
              <a:rPr lang="zh-TW" altLang="en-US" sz="8000" dirty="0" smtClean="0"/>
              <a:t>感謝</a:t>
            </a:r>
            <a:r>
              <a:rPr lang="zh-TW" altLang="en-US" sz="8000" dirty="0"/>
              <a:t>聆聽</a:t>
            </a:r>
            <a:br>
              <a:rPr lang="zh-TW" altLang="en-US" sz="8000" dirty="0"/>
            </a:br>
            <a:endParaRPr lang="zh-TW" altLang="en-US" sz="80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9600" dirty="0" smtClean="0">
                <a:ea typeface="文鼎新藝體" panose="02010609010101010101" pitchFamily="49" charset="-120"/>
              </a:rPr>
              <a:t>Q&amp;A</a:t>
            </a:r>
          </a:p>
          <a:p>
            <a:pPr marL="0" indent="0" algn="ctr">
              <a:buNone/>
            </a:pPr>
            <a:r>
              <a:rPr lang="zh-TW" altLang="en-US" sz="9600" dirty="0">
                <a:ea typeface="文鼎新藝體" panose="02010609010101010101" pitchFamily="49" charset="-120"/>
              </a:rPr>
              <a:t>實機操作</a:t>
            </a:r>
          </a:p>
        </p:txBody>
      </p:sp>
    </p:spTree>
    <p:extLst>
      <p:ext uri="{BB962C8B-B14F-4D97-AF65-F5344CB8AC3E}">
        <p14:creationId xmlns:p14="http://schemas.microsoft.com/office/powerpoint/2010/main" val="27552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107</Words>
  <Application>Microsoft Office PowerPoint</Application>
  <PresentationFormat>寬螢幕</PresentationFormat>
  <Paragraphs>23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文鼎新特黑</vt:lpstr>
      <vt:lpstr>文鼎新藝體</vt:lpstr>
      <vt:lpstr>微軟正黑體</vt:lpstr>
      <vt:lpstr>新細明體</vt:lpstr>
      <vt:lpstr>標楷體</vt:lpstr>
      <vt:lpstr>Arial</vt:lpstr>
      <vt:lpstr>Calibri</vt:lpstr>
      <vt:lpstr>Garamond</vt:lpstr>
      <vt:lpstr>Wingdings</vt:lpstr>
      <vt:lpstr>有機</vt:lpstr>
      <vt:lpstr>校務行政系統</vt:lpstr>
      <vt:lpstr>行政系統出缺勤</vt:lpstr>
      <vt:lpstr>由單一身分進入校務系統</vt:lpstr>
      <vt:lpstr>請點選  【新】學生出缺勤</vt:lpstr>
      <vt:lpstr>【出缺勤登記】-點名作業</vt:lpstr>
      <vt:lpstr>假別選項</vt:lpstr>
      <vt:lpstr>特別注意事項</vt:lpstr>
      <vt:lpstr>感謝聆聽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校務行政系統</dc:title>
  <dc:creator>teacher</dc:creator>
  <cp:lastModifiedBy>teacher</cp:lastModifiedBy>
  <cp:revision>11</cp:revision>
  <cp:lastPrinted>2022-08-25T09:34:42Z</cp:lastPrinted>
  <dcterms:created xsi:type="dcterms:W3CDTF">2022-08-24T03:13:00Z</dcterms:created>
  <dcterms:modified xsi:type="dcterms:W3CDTF">2022-08-25T15:32:33Z</dcterms:modified>
</cp:coreProperties>
</file>